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780" r:id="rId2"/>
    <p:sldId id="3781" r:id="rId3"/>
    <p:sldId id="3762" r:id="rId4"/>
    <p:sldId id="37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E2D15-0E14-4BCB-B134-2D6C7D38C9F1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9F5141-D629-4B71-B505-9A0B2D0C2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93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Best figure </a:t>
            </a:r>
            <a:r>
              <a:rPr lang="en-US" dirty="0" err="1"/>
              <a:t>iPA</a:t>
            </a:r>
            <a:endParaRPr lang="en-US" dirty="0"/>
          </a:p>
          <a:p>
            <a:r>
              <a:rPr lang="en-US" dirty="0"/>
              <a:t>PXCT_iPA_log.py</a:t>
            </a:r>
          </a:p>
          <a:p>
            <a:r>
              <a:rPr lang="en-US" dirty="0"/>
              <a:t>Fig_PXCT_iPA_log.png</a:t>
            </a:r>
          </a:p>
          <a:p>
            <a:r>
              <a:rPr lang="en-US" dirty="0"/>
              <a:t>South5596_iPA_Log_For_Plot.csv</a:t>
            </a:r>
          </a:p>
          <a:p>
            <a:r>
              <a:rPr lang="en-US" dirty="0"/>
              <a:t>South5596_iPA_Log_All_Manually_Adjusted.xlsx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136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Best figure </a:t>
            </a:r>
            <a:r>
              <a:rPr lang="en-US" dirty="0" err="1"/>
              <a:t>Coldhead</a:t>
            </a:r>
            <a:r>
              <a:rPr lang="en-US" dirty="0"/>
              <a:t> Temp, Cooler Power</a:t>
            </a:r>
          </a:p>
          <a:p>
            <a:r>
              <a:rPr lang="en-US" dirty="0"/>
              <a:t>PXCT_Controller_log.py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North_5593_controllerlog.txt</a:t>
            </a:r>
          </a:p>
          <a:p>
            <a:r>
              <a:rPr lang="en-US" dirty="0"/>
              <a:t>South_5596_controllerlog.txt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527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Best figure </a:t>
            </a:r>
            <a:r>
              <a:rPr lang="en-US" dirty="0" err="1"/>
              <a:t>Coldtip</a:t>
            </a:r>
            <a:r>
              <a:rPr lang="en-US" dirty="0"/>
              <a:t>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PXCT_Controller_log.py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North_5593_controllerlog.txt</a:t>
            </a:r>
          </a:p>
          <a:p>
            <a:r>
              <a:rPr lang="en-US" dirty="0"/>
              <a:t>South_5596_controllerlog.txt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499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37FA-4002-4285-86DE-909F4A2BE0D9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3982-6ED4-45FC-AB98-733FB5D3D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25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37FA-4002-4285-86DE-909F4A2BE0D9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3982-6ED4-45FC-AB98-733FB5D3D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184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37FA-4002-4285-86DE-909F4A2BE0D9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3982-6ED4-45FC-AB98-733FB5D3D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8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37FA-4002-4285-86DE-909F4A2BE0D9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3982-6ED4-45FC-AB98-733FB5D3D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84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37FA-4002-4285-86DE-909F4A2BE0D9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3982-6ED4-45FC-AB98-733FB5D3D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7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37FA-4002-4285-86DE-909F4A2BE0D9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3982-6ED4-45FC-AB98-733FB5D3D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0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37FA-4002-4285-86DE-909F4A2BE0D9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3982-6ED4-45FC-AB98-733FB5D3D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37FA-4002-4285-86DE-909F4A2BE0D9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3982-6ED4-45FC-AB98-733FB5D3D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84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37FA-4002-4285-86DE-909F4A2BE0D9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3982-6ED4-45FC-AB98-733FB5D3D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43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37FA-4002-4285-86DE-909F4A2BE0D9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3982-6ED4-45FC-AB98-733FB5D3D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21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37FA-4002-4285-86DE-909F4A2BE0D9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3982-6ED4-45FC-AB98-733FB5D3D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0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637FA-4002-4285-86DE-909F4A2BE0D9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03982-6ED4-45FC-AB98-733FB5D3D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86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B320FE-D380-4CCC-8A3C-7994DC433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81775" cy="5257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DEB054-34CD-42F4-AD1F-87D47AF95A13}"/>
              </a:ext>
            </a:extLst>
          </p:cNvPr>
          <p:cNvSpPr txBox="1"/>
          <p:nvPr/>
        </p:nvSpPr>
        <p:spPr>
          <a:xfrm>
            <a:off x="0" y="525780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/>
              <a:t>North </a:t>
            </a:r>
            <a:r>
              <a:rPr lang="en-US" altLang="zh-CN" sz="1800" dirty="0" err="1"/>
              <a:t>iPA</a:t>
            </a:r>
            <a:r>
              <a:rPr lang="en-US" altLang="zh-CN" sz="1800" dirty="0"/>
              <a:t> has recorded 524801*24=12,595,224 lines.</a:t>
            </a:r>
          </a:p>
          <a:p>
            <a:r>
              <a:rPr lang="en-US" altLang="zh-CN" sz="1800" dirty="0"/>
              <a:t>South </a:t>
            </a:r>
            <a:r>
              <a:rPr lang="en-US" altLang="zh-CN" sz="1800" dirty="0" err="1"/>
              <a:t>iPA</a:t>
            </a:r>
            <a:r>
              <a:rPr lang="en-US" altLang="zh-CN" sz="1800" dirty="0"/>
              <a:t> has recorded 524801*32=16,793,632 lines.</a:t>
            </a:r>
          </a:p>
          <a:p>
            <a:r>
              <a:rPr lang="en-US" sz="1800" dirty="0"/>
              <a:t>All csv files are downloaded from the </a:t>
            </a:r>
            <a:r>
              <a:rPr lang="en-US" sz="1800" dirty="0" err="1"/>
              <a:t>iPA</a:t>
            </a:r>
            <a:r>
              <a:rPr lang="en-US" sz="1800" dirty="0"/>
              <a:t> control panel app.</a:t>
            </a:r>
          </a:p>
          <a:p>
            <a:r>
              <a:rPr lang="en-US" sz="1800" dirty="0"/>
              <a:t>All log files from the CP-5 Plus controllers are still being recorded.</a:t>
            </a:r>
          </a:p>
          <a:p>
            <a:r>
              <a:rPr lang="en-US" sz="1800" dirty="0"/>
              <a:t>All files (1.4 GB)</a:t>
            </a:r>
            <a:r>
              <a:rPr lang="zh-CN" altLang="en-US" sz="1800" dirty="0"/>
              <a:t> </a:t>
            </a:r>
            <a:r>
              <a:rPr lang="en-US" sz="1800" dirty="0"/>
              <a:t>are stored on the PXCT Laptop and backed up at /</a:t>
            </a:r>
            <a:r>
              <a:rPr lang="en-US" sz="1800" dirty="0" err="1"/>
              <a:t>mnt</a:t>
            </a:r>
            <a:r>
              <a:rPr lang="en-US" sz="1800" dirty="0"/>
              <a:t>/analysis/e21010/</a:t>
            </a:r>
            <a:r>
              <a:rPr lang="en-US" sz="1800" dirty="0" err="1"/>
              <a:t>iPA_Log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7017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B2AD0B3-321C-4CD0-8436-49EF1A719B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0"/>
            <a:ext cx="877824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9E285E-12D6-4B9D-BCBC-4243055C08A5}"/>
              </a:ext>
            </a:extLst>
          </p:cNvPr>
          <p:cNvSpPr txBox="1"/>
          <p:nvPr/>
        </p:nvSpPr>
        <p:spPr>
          <a:xfrm>
            <a:off x="6070600" y="292099"/>
            <a:ext cx="835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July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outage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F0ADAF-3E00-4131-AF61-31690F479805}"/>
              </a:ext>
            </a:extLst>
          </p:cNvPr>
          <p:cNvSpPr txBox="1"/>
          <p:nvPr/>
        </p:nvSpPr>
        <p:spPr>
          <a:xfrm>
            <a:off x="7035800" y="292100"/>
            <a:ext cx="835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August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outage</a:t>
            </a:r>
          </a:p>
        </p:txBody>
      </p:sp>
    </p:spTree>
    <p:extLst>
      <p:ext uri="{BB962C8B-B14F-4D97-AF65-F5344CB8AC3E}">
        <p14:creationId xmlns:p14="http://schemas.microsoft.com/office/powerpoint/2010/main" val="2190036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F7251B-086E-4439-864F-6C599DD97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302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881302-B912-4E65-B1AD-EFB19BB78D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6000"/>
            <a:ext cx="91440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31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E6DA6A-F6A8-4DC7-9A53-5992F77698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6000"/>
            <a:ext cx="9144000" cy="3302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D3EFEB-F37A-434A-91D0-FDBF0F0B966F}"/>
              </a:ext>
            </a:extLst>
          </p:cNvPr>
          <p:cNvSpPr txBox="1"/>
          <p:nvPr/>
        </p:nvSpPr>
        <p:spPr>
          <a:xfrm>
            <a:off x="7063850" y="2830731"/>
            <a:ext cx="835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July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outage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A2BB0B-F8E7-432E-A160-9CF51A9CAB6C}"/>
              </a:ext>
            </a:extLst>
          </p:cNvPr>
          <p:cNvSpPr txBox="1"/>
          <p:nvPr/>
        </p:nvSpPr>
        <p:spPr>
          <a:xfrm>
            <a:off x="7899400" y="2830732"/>
            <a:ext cx="835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August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outage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6D0F46-04BC-4A6A-8022-CBD2620AF6BA}"/>
              </a:ext>
            </a:extLst>
          </p:cNvPr>
          <p:cNvSpPr txBox="1"/>
          <p:nvPr/>
        </p:nvSpPr>
        <p:spPr>
          <a:xfrm>
            <a:off x="957339" y="2830730"/>
            <a:ext cx="881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00B0F0"/>
                </a:solidFill>
              </a:rPr>
              <a:t>End of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E21010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BC3798-D15C-4E89-AB27-39BDC34B1589}"/>
              </a:ext>
            </a:extLst>
          </p:cNvPr>
          <p:cNvSpPr txBox="1"/>
          <p:nvPr/>
        </p:nvSpPr>
        <p:spPr>
          <a:xfrm>
            <a:off x="1873330" y="2830730"/>
            <a:ext cx="1361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00B0F0"/>
                </a:solidFill>
              </a:rPr>
              <a:t>Move into</a:t>
            </a:r>
          </a:p>
          <a:p>
            <a:pPr algn="ctr"/>
            <a:r>
              <a:rPr lang="en-US" altLang="zh-CN" dirty="0">
                <a:solidFill>
                  <a:srgbClr val="00B0F0"/>
                </a:solidFill>
              </a:rPr>
              <a:t>Test location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092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180</Words>
  <Application>Microsoft Office PowerPoint</Application>
  <PresentationFormat>On-screen Show (4:3)</PresentationFormat>
  <Paragraphs>33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1</cp:revision>
  <dcterms:created xsi:type="dcterms:W3CDTF">2024-09-08T23:46:05Z</dcterms:created>
  <dcterms:modified xsi:type="dcterms:W3CDTF">2024-09-08T23:49:20Z</dcterms:modified>
</cp:coreProperties>
</file>